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864" r:id="rId6"/>
  </p:sldMasterIdLst>
  <p:notesMasterIdLst>
    <p:notesMasterId r:id="rId25"/>
  </p:notesMasterIdLst>
  <p:handoutMasterIdLst>
    <p:handoutMasterId r:id="rId26"/>
  </p:handoutMasterIdLst>
  <p:sldIdLst>
    <p:sldId id="368" r:id="rId7"/>
    <p:sldId id="385" r:id="rId8"/>
    <p:sldId id="386" r:id="rId9"/>
    <p:sldId id="401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8" r:id="rId20"/>
    <p:sldId id="397" r:id="rId21"/>
    <p:sldId id="387" r:id="rId22"/>
    <p:sldId id="399" r:id="rId23"/>
    <p:sldId id="400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6FF"/>
    <a:srgbClr val="04143C"/>
    <a:srgbClr val="5A79CA"/>
    <a:srgbClr val="B34FC5"/>
    <a:srgbClr val="FFC999"/>
    <a:srgbClr val="F8E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9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hi Kuisma" userId="S::terhi.kuisma@lamk.fi::e10e4213-f62c-452e-af29-4ce8864c629c" providerId="AD" clId="Web-{2143B4C5-EC12-4AA9-AD3B-A18E3CC8FB3C}"/>
    <pc:docChg chg="modSld">
      <pc:chgData name="Terhi Kuisma" userId="S::terhi.kuisma@lamk.fi::e10e4213-f62c-452e-af29-4ce8864c629c" providerId="AD" clId="Web-{2143B4C5-EC12-4AA9-AD3B-A18E3CC8FB3C}" dt="2019-02-25T07:12:17.145" v="25" actId="20577"/>
      <pc:docMkLst>
        <pc:docMk/>
      </pc:docMkLst>
      <pc:sldChg chg="modSp">
        <pc:chgData name="Terhi Kuisma" userId="S::terhi.kuisma@lamk.fi::e10e4213-f62c-452e-af29-4ce8864c629c" providerId="AD" clId="Web-{2143B4C5-EC12-4AA9-AD3B-A18E3CC8FB3C}" dt="2019-02-25T07:12:17.145" v="24" actId="20577"/>
        <pc:sldMkLst>
          <pc:docMk/>
          <pc:sldMk cId="366829206" sldId="404"/>
        </pc:sldMkLst>
        <pc:spChg chg="mod">
          <ac:chgData name="Terhi Kuisma" userId="S::terhi.kuisma@lamk.fi::e10e4213-f62c-452e-af29-4ce8864c629c" providerId="AD" clId="Web-{2143B4C5-EC12-4AA9-AD3B-A18E3CC8FB3C}" dt="2019-02-25T07:12:17.145" v="24" actId="20577"/>
          <ac:spMkLst>
            <pc:docMk/>
            <pc:sldMk cId="366829206" sldId="404"/>
            <ac:spMk id="3" creationId="{00000000-0000-0000-0000-000000000000}"/>
          </ac:spMkLst>
        </pc:spChg>
      </pc:sldChg>
    </pc:docChg>
  </pc:docChgLst>
  <pc:docChgLst>
    <pc:chgData name="Terhi Kuisma" userId="S::terhi.kuisma@lamk.fi::e10e4213-f62c-452e-af29-4ce8864c629c" providerId="AD" clId="Web-{7246FD1B-5A67-5A38-3E95-9C14C18CE0BA}"/>
    <pc:docChg chg="modSld">
      <pc:chgData name="Terhi Kuisma" userId="S::terhi.kuisma@lamk.fi::e10e4213-f62c-452e-af29-4ce8864c629c" providerId="AD" clId="Web-{7246FD1B-5A67-5A38-3E95-9C14C18CE0BA}" dt="2019-03-08T07:33:50.138" v="46" actId="1076"/>
      <pc:docMkLst>
        <pc:docMk/>
      </pc:docMkLst>
      <pc:sldChg chg="addSp delSp modSp">
        <pc:chgData name="Terhi Kuisma" userId="S::terhi.kuisma@lamk.fi::e10e4213-f62c-452e-af29-4ce8864c629c" providerId="AD" clId="Web-{7246FD1B-5A67-5A38-3E95-9C14C18CE0BA}" dt="2019-03-08T07:33:50.138" v="46" actId="1076"/>
        <pc:sldMkLst>
          <pc:docMk/>
          <pc:sldMk cId="2221114214" sldId="367"/>
        </pc:sldMkLst>
        <pc:spChg chg="add del">
          <ac:chgData name="Terhi Kuisma" userId="S::terhi.kuisma@lamk.fi::e10e4213-f62c-452e-af29-4ce8864c629c" providerId="AD" clId="Web-{7246FD1B-5A67-5A38-3E95-9C14C18CE0BA}" dt="2019-03-08T07:33:37.544" v="39"/>
          <ac:spMkLst>
            <pc:docMk/>
            <pc:sldMk cId="2221114214" sldId="367"/>
            <ac:spMk id="37" creationId="{B7A19640-61DC-5B47-979B-BF774D7DAF09}"/>
          </ac:spMkLst>
        </pc:spChg>
        <pc:spChg chg="add del">
          <ac:chgData name="Terhi Kuisma" userId="S::terhi.kuisma@lamk.fi::e10e4213-f62c-452e-af29-4ce8864c629c" providerId="AD" clId="Web-{7246FD1B-5A67-5A38-3E95-9C14C18CE0BA}" dt="2019-03-08T07:33:37.544" v="38"/>
          <ac:spMkLst>
            <pc:docMk/>
            <pc:sldMk cId="2221114214" sldId="367"/>
            <ac:spMk id="38" creationId="{019FA45F-9292-574F-B347-1081DB364AF8}"/>
          </ac:spMkLst>
        </pc:spChg>
        <pc:spChg chg="add del">
          <ac:chgData name="Terhi Kuisma" userId="S::terhi.kuisma@lamk.fi::e10e4213-f62c-452e-af29-4ce8864c629c" providerId="AD" clId="Web-{7246FD1B-5A67-5A38-3E95-9C14C18CE0BA}" dt="2019-03-08T07:33:37.544" v="37"/>
          <ac:spMkLst>
            <pc:docMk/>
            <pc:sldMk cId="2221114214" sldId="367"/>
            <ac:spMk id="39" creationId="{3BE00333-47BD-0E44-9A59-34C94B78DCC9}"/>
          </ac:spMkLst>
        </pc:spChg>
        <pc:spChg chg="add del">
          <ac:chgData name="Terhi Kuisma" userId="S::terhi.kuisma@lamk.fi::e10e4213-f62c-452e-af29-4ce8864c629c" providerId="AD" clId="Web-{7246FD1B-5A67-5A38-3E95-9C14C18CE0BA}" dt="2019-03-08T07:33:37.544" v="36"/>
          <ac:spMkLst>
            <pc:docMk/>
            <pc:sldMk cId="2221114214" sldId="367"/>
            <ac:spMk id="40" creationId="{CBE1CB10-3FB6-6148-98DE-F2268C9D0155}"/>
          </ac:spMkLst>
        </pc:spChg>
        <pc:spChg chg="add del">
          <ac:chgData name="Terhi Kuisma" userId="S::terhi.kuisma@lamk.fi::e10e4213-f62c-452e-af29-4ce8864c629c" providerId="AD" clId="Web-{7246FD1B-5A67-5A38-3E95-9C14C18CE0BA}" dt="2019-03-08T07:33:37.544" v="35"/>
          <ac:spMkLst>
            <pc:docMk/>
            <pc:sldMk cId="2221114214" sldId="367"/>
            <ac:spMk id="41" creationId="{46369921-6657-3B49-AEF3-ABF943833084}"/>
          </ac:spMkLst>
        </pc:spChg>
        <pc:spChg chg="add del">
          <ac:chgData name="Terhi Kuisma" userId="S::terhi.kuisma@lamk.fi::e10e4213-f62c-452e-af29-4ce8864c629c" providerId="AD" clId="Web-{7246FD1B-5A67-5A38-3E95-9C14C18CE0BA}" dt="2019-03-08T07:33:37.544" v="34"/>
          <ac:spMkLst>
            <pc:docMk/>
            <pc:sldMk cId="2221114214" sldId="367"/>
            <ac:spMk id="42" creationId="{E91D4CD7-DF65-5345-82FF-D765DBFB6405}"/>
          </ac:spMkLst>
        </pc:spChg>
        <pc:spChg chg="add del">
          <ac:chgData name="Terhi Kuisma" userId="S::terhi.kuisma@lamk.fi::e10e4213-f62c-452e-af29-4ce8864c629c" providerId="AD" clId="Web-{7246FD1B-5A67-5A38-3E95-9C14C18CE0BA}" dt="2019-03-08T07:33:37.544" v="33"/>
          <ac:spMkLst>
            <pc:docMk/>
            <pc:sldMk cId="2221114214" sldId="367"/>
            <ac:spMk id="43" creationId="{B3F12D42-E022-D649-BE10-CCE19CE81479}"/>
          </ac:spMkLst>
        </pc:spChg>
        <pc:graphicFrameChg chg="add del mod">
          <ac:chgData name="Terhi Kuisma" userId="S::terhi.kuisma@lamk.fi::e10e4213-f62c-452e-af29-4ce8864c629c" providerId="AD" clId="Web-{7246FD1B-5A67-5A38-3E95-9C14C18CE0BA}" dt="2019-03-08T07:33:37.560" v="41"/>
          <ac:graphicFrameMkLst>
            <pc:docMk/>
            <pc:sldMk cId="2221114214" sldId="367"/>
            <ac:graphicFrameMk id="29" creationId="{0C9DE429-E8CF-554A-AE8A-AEAEF8439AF3}"/>
          </ac:graphicFrameMkLst>
        </pc:graphicFrameChg>
        <pc:graphicFrameChg chg="add del">
          <ac:chgData name="Terhi Kuisma" userId="S::terhi.kuisma@lamk.fi::e10e4213-f62c-452e-af29-4ce8864c629c" providerId="AD" clId="Web-{7246FD1B-5A67-5A38-3E95-9C14C18CE0BA}" dt="2019-03-08T07:33:37.544" v="40"/>
          <ac:graphicFrameMkLst>
            <pc:docMk/>
            <pc:sldMk cId="2221114214" sldId="367"/>
            <ac:graphicFrameMk id="34" creationId="{1714BC41-47DA-2E43-8291-F2026864B8CD}"/>
          </ac:graphicFrameMkLst>
        </pc:graphicFrameChg>
        <pc:picChg chg="add del mod">
          <ac:chgData name="Terhi Kuisma" userId="S::terhi.kuisma@lamk.fi::e10e4213-f62c-452e-af29-4ce8864c629c" providerId="AD" clId="Web-{7246FD1B-5A67-5A38-3E95-9C14C18CE0BA}" dt="2019-03-08T07:32:00.888" v="9"/>
          <ac:picMkLst>
            <pc:docMk/>
            <pc:sldMk cId="2221114214" sldId="367"/>
            <ac:picMk id="3" creationId="{2D287393-F23F-4027-A072-5754F42CBDB2}"/>
          </ac:picMkLst>
        </pc:picChg>
        <pc:picChg chg="add del mod">
          <ac:chgData name="Terhi Kuisma" userId="S::terhi.kuisma@lamk.fi::e10e4213-f62c-452e-af29-4ce8864c629c" providerId="AD" clId="Web-{7246FD1B-5A67-5A38-3E95-9C14C18CE0BA}" dt="2019-03-08T07:32:34.498" v="22"/>
          <ac:picMkLst>
            <pc:docMk/>
            <pc:sldMk cId="2221114214" sldId="367"/>
            <ac:picMk id="5" creationId="{8CD3D4BC-1778-4CEF-B00D-9C2BCC353CA3}"/>
          </ac:picMkLst>
        </pc:picChg>
        <pc:picChg chg="add mod">
          <ac:chgData name="Terhi Kuisma" userId="S::terhi.kuisma@lamk.fi::e10e4213-f62c-452e-af29-4ce8864c629c" providerId="AD" clId="Web-{7246FD1B-5A67-5A38-3E95-9C14C18CE0BA}" dt="2019-03-08T07:33:50.138" v="46" actId="1076"/>
          <ac:picMkLst>
            <pc:docMk/>
            <pc:sldMk cId="2221114214" sldId="367"/>
            <ac:picMk id="7" creationId="{489C5A2B-E994-4CD7-8132-BB8B5574F130}"/>
          </ac:picMkLst>
        </pc:picChg>
      </pc:sldChg>
      <pc:sldChg chg="modSp">
        <pc:chgData name="Terhi Kuisma" userId="S::terhi.kuisma@lamk.fi::e10e4213-f62c-452e-af29-4ce8864c629c" providerId="AD" clId="Web-{7246FD1B-5A67-5A38-3E95-9C14C18CE0BA}" dt="2019-03-08T07:29:06.249" v="0" actId="20577"/>
        <pc:sldMkLst>
          <pc:docMk/>
          <pc:sldMk cId="4273580524" sldId="387"/>
        </pc:sldMkLst>
        <pc:spChg chg="mod">
          <ac:chgData name="Terhi Kuisma" userId="S::terhi.kuisma@lamk.fi::e10e4213-f62c-452e-af29-4ce8864c629c" providerId="AD" clId="Web-{7246FD1B-5A67-5A38-3E95-9C14C18CE0BA}" dt="2019-03-08T07:29:06.249" v="0" actId="20577"/>
          <ac:spMkLst>
            <pc:docMk/>
            <pc:sldMk cId="4273580524" sldId="387"/>
            <ac:spMk id="7" creationId="{7A4984A7-86D8-7543-B187-7CAFF91A28E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F9D632-444A-6842-A3AC-0EAA9015DF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BE38C-0916-BC4A-BC0C-CC76205C62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6753-DDA6-4B4B-ABA0-8EF34654FFC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80774-D3EE-1042-8D8A-2F92B642ED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F250D3-AE5A-1C46-9C99-9307E04380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DBFE0-5106-FF42-95C5-5DE330ACC9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572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30059-5C53-E14F-B49E-85F90DA68415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A85FF-94F7-A642-A216-BE3EF4890E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77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14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8.jpeg"/><Relationship Id="rId4" Type="http://schemas.openxmlformats.org/officeDocument/2006/relationships/image" Target="../media/image14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FC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8209B-719E-2F49-BCF6-9F6258D78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3" cy="273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7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84" y="6173786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18009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  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207A7E-DF63-1149-AE5D-3CA9E5FC40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71" y="5707867"/>
            <a:ext cx="1918058" cy="8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84" y="617378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800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58C37-2BA9-9144-B766-FF9ECAD87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71" y="5707867"/>
            <a:ext cx="1918058" cy="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10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84" y="617378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800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2F06C-D597-BF4B-9B61-229A46411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71" y="5707867"/>
            <a:ext cx="1918058" cy="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84" y="617378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800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6F27F-2E12-B74C-A9A3-02B274C19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71" y="5707867"/>
            <a:ext cx="1918058" cy="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7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3483"/>
          </a:xfrm>
        </p:spPr>
        <p:txBody>
          <a:bodyPr/>
          <a:lstStyle>
            <a:lvl1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6963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84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537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rgbClr val="B34F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6" y="372017"/>
            <a:ext cx="4319016" cy="57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0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3" y="401271"/>
            <a:ext cx="6444175" cy="1325563"/>
          </a:xfrm>
        </p:spPr>
        <p:txBody>
          <a:bodyPr/>
          <a:lstStyle>
            <a:lvl1pPr algn="l">
              <a:defRPr baseline="0">
                <a:solidFill>
                  <a:srgbClr val="00B05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6" y="401271"/>
            <a:ext cx="4319016" cy="57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1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rgbClr val="B34F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6" y="372017"/>
            <a:ext cx="4319016" cy="57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6" y="372017"/>
            <a:ext cx="4319016" cy="574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B591A-3BD6-ED4A-9CC3-55D1985E27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rgbClr val="B34F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6" y="372017"/>
            <a:ext cx="4319016" cy="57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CD26C-35CD-6B4E-ABB5-24B8E3DC71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3" cy="273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rgbClr val="B34F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49"/>
            <a:ext cx="4316730" cy="57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5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49"/>
            <a:ext cx="4316730" cy="5757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D62D6-295D-C14A-AC8D-2F6389CF1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rgbClr val="B34F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73538"/>
            <a:ext cx="4316730" cy="57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32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rgbClr val="B34F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50"/>
            <a:ext cx="4316730" cy="57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50"/>
            <a:ext cx="4316730" cy="575767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69BEB-0B3B-614A-92D9-3A8121038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50"/>
            <a:ext cx="4316730" cy="575767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69BEB-0B3B-614A-92D9-3A8121038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08A5D-76C2-7243-BE9E-0AB8722D59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73538"/>
            <a:ext cx="4316730" cy="57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1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50"/>
            <a:ext cx="4316730" cy="575767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69BEB-0B3B-614A-92D9-3A8121038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08A5D-76C2-7243-BE9E-0AB8722D59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73538"/>
            <a:ext cx="4316730" cy="574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157D3-F00A-FB47-9515-5DD0715313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6" y="372017"/>
            <a:ext cx="4319016" cy="57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04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24" y="365125"/>
            <a:ext cx="644417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624" y="1825625"/>
            <a:ext cx="6444176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66" y="63000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6911" y="62757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66650"/>
            <a:ext cx="4316730" cy="575767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69BEB-0B3B-614A-92D9-3A8121038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08A5D-76C2-7243-BE9E-0AB8722D59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09" y="373538"/>
            <a:ext cx="4316730" cy="574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157D3-F00A-FB47-9515-5DD0715313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6" y="372017"/>
            <a:ext cx="4319016" cy="574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18AFC-CF77-2A42-AC83-69D04F539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66" y="372018"/>
            <a:ext cx="4288378" cy="57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4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3483"/>
          </a:xfr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6963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84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1" y="6412998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B34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0" y="6420168"/>
            <a:ext cx="4267209" cy="12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3483"/>
          </a:xfr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696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84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655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EB9F5-781B-BB47-8758-ED07A44BAE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3" cy="2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0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6963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84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1" y="6412998"/>
            <a:ext cx="4267209" cy="1219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91380" y="807576"/>
            <a:ext cx="5619136" cy="932733"/>
          </a:xfr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Faktanosto</a:t>
            </a:r>
            <a:r>
              <a:rPr lang="en-US" dirty="0"/>
              <a:t>, 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luku</a:t>
            </a:r>
            <a:r>
              <a:rPr lang="en-US" dirty="0"/>
              <a:t>: 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472510" y="1875247"/>
            <a:ext cx="4267210" cy="4173862"/>
          </a:xfr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1091380" y="1875247"/>
            <a:ext cx="5619136" cy="2180560"/>
          </a:xfrm>
        </p:spPr>
        <p:txBody>
          <a:bodyPr anchor="ctr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4000">
                <a:latin typeface="Arial Black" panose="020B0A04020102020204" pitchFamily="34" charset="0"/>
              </a:defRPr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5000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1091380" y="4317272"/>
            <a:ext cx="5619136" cy="80265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latin typeface="Arial Black" panose="020B0A04020102020204" pitchFamily="34" charset="0"/>
              </a:defRPr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7435649" y="803801"/>
            <a:ext cx="4304071" cy="936507"/>
          </a:xfrm>
        </p:spPr>
        <p:txBody>
          <a:bodyPr anchor="b">
            <a:norm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latin typeface="Arial Black" panose="020B0A04020102020204" pitchFamily="34" charset="0"/>
              </a:defRPr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807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696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84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1" y="6412998"/>
            <a:ext cx="4267209" cy="1219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91380" y="807576"/>
            <a:ext cx="5619136" cy="932733"/>
          </a:xfr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Faktanosto</a:t>
            </a:r>
            <a:r>
              <a:rPr lang="en-US" dirty="0"/>
              <a:t>, 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luku</a:t>
            </a:r>
            <a:r>
              <a:rPr lang="en-US" dirty="0"/>
              <a:t> 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472510" y="1875247"/>
            <a:ext cx="4267210" cy="4173862"/>
          </a:xfr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1091380" y="1875247"/>
            <a:ext cx="5619136" cy="2180560"/>
          </a:xfrm>
        </p:spPr>
        <p:txBody>
          <a:bodyPr anchor="ctr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5000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1091380" y="4317272"/>
            <a:ext cx="5619136" cy="80265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7435649" y="803801"/>
            <a:ext cx="4304071" cy="936507"/>
          </a:xfrm>
        </p:spPr>
        <p:txBody>
          <a:bodyPr anchor="b">
            <a:norm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412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6" name="Rectangle 5"/>
          <p:cNvSpPr/>
          <p:nvPr userDrawn="1"/>
        </p:nvSpPr>
        <p:spPr>
          <a:xfrm>
            <a:off x="838200" y="1702748"/>
            <a:ext cx="3200400" cy="4344091"/>
          </a:xfrm>
          <a:prstGeom prst="rect">
            <a:avLst/>
          </a:prstGeom>
          <a:solidFill>
            <a:srgbClr val="FFC9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fi-FI" dirty="0">
              <a:solidFill>
                <a:schemeClr val="tx1"/>
              </a:solidFill>
              <a:latin typeface="Arial  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153400" y="1690688"/>
            <a:ext cx="3200400" cy="4344091"/>
          </a:xfrm>
          <a:prstGeom prst="rect">
            <a:avLst/>
          </a:prstGeom>
          <a:solidFill>
            <a:srgbClr val="FFC9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fi-FI" dirty="0">
              <a:solidFill>
                <a:schemeClr val="tx1"/>
              </a:solidFill>
              <a:latin typeface="Arial  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495800" y="1702748"/>
            <a:ext cx="3200400" cy="4344091"/>
          </a:xfrm>
          <a:prstGeom prst="rect">
            <a:avLst/>
          </a:prstGeom>
          <a:solidFill>
            <a:srgbClr val="FFC9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fi-FI" dirty="0">
              <a:solidFill>
                <a:schemeClr val="tx1"/>
              </a:solidFill>
              <a:latin typeface="Arial  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54443" y="1911178"/>
            <a:ext cx="2784390" cy="3962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701746" y="1911178"/>
            <a:ext cx="2784390" cy="3962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369643" y="1911178"/>
            <a:ext cx="2784390" cy="3962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8758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6" name="Rectangle 5"/>
          <p:cNvSpPr/>
          <p:nvPr userDrawn="1"/>
        </p:nvSpPr>
        <p:spPr>
          <a:xfrm>
            <a:off x="838200" y="1702748"/>
            <a:ext cx="3200400" cy="4385647"/>
          </a:xfrm>
          <a:prstGeom prst="rect">
            <a:avLst/>
          </a:prstGeom>
          <a:solidFill>
            <a:srgbClr val="B34F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fi-FI" dirty="0">
              <a:solidFill>
                <a:schemeClr val="bg1"/>
              </a:solidFill>
              <a:latin typeface="Arial  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153400" y="1690688"/>
            <a:ext cx="3200400" cy="4385647"/>
          </a:xfrm>
          <a:prstGeom prst="rect">
            <a:avLst/>
          </a:prstGeom>
          <a:solidFill>
            <a:srgbClr val="B34F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fi-FI" dirty="0">
              <a:solidFill>
                <a:schemeClr val="bg1"/>
              </a:solidFill>
              <a:latin typeface="Arial  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495800" y="1702748"/>
            <a:ext cx="3200400" cy="4385647"/>
          </a:xfrm>
          <a:prstGeom prst="rect">
            <a:avLst/>
          </a:prstGeom>
          <a:solidFill>
            <a:srgbClr val="B34F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fi-FI" dirty="0">
              <a:solidFill>
                <a:schemeClr val="bg1"/>
              </a:solidFill>
              <a:latin typeface="Arial  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95632" y="1958642"/>
            <a:ext cx="2702012" cy="3906699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44994" y="1958642"/>
            <a:ext cx="2702012" cy="3906699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10832" y="1958642"/>
            <a:ext cx="2702012" cy="3906699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8291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C071B-AD73-0D4D-8EC7-B93B7FC37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" y="-471487"/>
            <a:ext cx="1220525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2B9CFB-7B17-EA45-899B-5B7F5097B693}"/>
              </a:ext>
            </a:extLst>
          </p:cNvPr>
          <p:cNvSpPr/>
          <p:nvPr userDrawn="1"/>
        </p:nvSpPr>
        <p:spPr>
          <a:xfrm>
            <a:off x="0" y="3953535"/>
            <a:ext cx="12192000" cy="29044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7" y="3953535"/>
            <a:ext cx="10515600" cy="2852737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8657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C59463-77B3-804A-9F39-C9E18867E7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" y="-1474374"/>
            <a:ext cx="12198626" cy="6854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5BFAE6-D53A-0442-AA7E-AF5B303D667A}"/>
              </a:ext>
            </a:extLst>
          </p:cNvPr>
          <p:cNvSpPr/>
          <p:nvPr userDrawn="1"/>
        </p:nvSpPr>
        <p:spPr>
          <a:xfrm>
            <a:off x="0" y="3953535"/>
            <a:ext cx="12192000" cy="2904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7" y="3953535"/>
            <a:ext cx="10515600" cy="2852737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3511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865820-FB85-C947-AEBB-DC2E15ECC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2913"/>
            <a:ext cx="12192000" cy="68505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615BF1-3368-D44F-9584-AF1719123F08}"/>
              </a:ext>
            </a:extLst>
          </p:cNvPr>
          <p:cNvSpPr/>
          <p:nvPr userDrawn="1"/>
        </p:nvSpPr>
        <p:spPr>
          <a:xfrm>
            <a:off x="0" y="3953535"/>
            <a:ext cx="12192000" cy="2904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7" y="3953535"/>
            <a:ext cx="10515600" cy="2852737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6837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7" y="2926080"/>
            <a:ext cx="10515600" cy="3432517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38" y="273205"/>
            <a:ext cx="5081158" cy="2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1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908" y="872198"/>
            <a:ext cx="7397750" cy="514877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933" y="346946"/>
            <a:ext cx="5081158" cy="2540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3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7" y="2926080"/>
            <a:ext cx="10515600" cy="3432517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38" y="273205"/>
            <a:ext cx="5081158" cy="2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79B52-8021-BF48-B24B-6F9EEA518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3" cy="2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9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908" y="872198"/>
            <a:ext cx="7397750" cy="514877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933" y="346946"/>
            <a:ext cx="5081158" cy="2540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3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1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3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16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3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5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7" y="2926080"/>
            <a:ext cx="10515600" cy="3432517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38" y="273205"/>
            <a:ext cx="5081158" cy="2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6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908" y="872198"/>
            <a:ext cx="7397750" cy="514877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933" y="360801"/>
            <a:ext cx="5081158" cy="2540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3" y="6391461"/>
            <a:ext cx="4267209" cy="12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83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3" y="6391461"/>
            <a:ext cx="4267209" cy="12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52" y="6391461"/>
            <a:ext cx="4267209" cy="121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924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3723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6674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737419"/>
            <a:ext cx="4984085" cy="384932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737419"/>
            <a:ext cx="4646612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6296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737419"/>
            <a:ext cx="4984085" cy="384932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737419"/>
            <a:ext cx="4646612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782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79B52-8021-BF48-B24B-6F9EEA518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466" y="3664072"/>
            <a:ext cx="5168241" cy="22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2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737419"/>
            <a:ext cx="4984085" cy="523567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737419"/>
            <a:ext cx="4646612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6860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737419"/>
            <a:ext cx="4984085" cy="501445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737419"/>
            <a:ext cx="4646612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9900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737419"/>
            <a:ext cx="4984085" cy="501445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737419"/>
            <a:ext cx="4646612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9699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1946787"/>
            <a:ext cx="4984085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71301" y="346587"/>
            <a:ext cx="4984085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9486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1946787"/>
            <a:ext cx="4984085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71301" y="346587"/>
            <a:ext cx="4984085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71406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1946787"/>
            <a:ext cx="4984085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71301" y="346587"/>
            <a:ext cx="4984085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7281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1946787"/>
            <a:ext cx="4984085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71301" y="346587"/>
            <a:ext cx="4984085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891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1946787"/>
            <a:ext cx="4984085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71301" y="346587"/>
            <a:ext cx="4984085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3897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92530" y="1946787"/>
            <a:ext cx="4762857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592529" y="346587"/>
            <a:ext cx="4762857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2015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0520" y="-543339"/>
            <a:ext cx="15372520" cy="86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6E07E-58C3-6446-B9D1-8B0FB6A1E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71" y="5707867"/>
            <a:ext cx="1918058" cy="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1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4F1D0-9DAC-6042-AE31-312CF179FF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3" cy="2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7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59243"/>
            <a:ext cx="6172200" cy="4501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840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2821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3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96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7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95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48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8" y="1589241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F45A8-4BFF-1D41-9C36-659F2A492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66" y="4321098"/>
            <a:ext cx="3873500" cy="165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73944-C2BC-5D4F-A05E-DEE5BF0F3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2" y="5319733"/>
            <a:ext cx="2090252" cy="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22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8" y="1589241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BC5EF-70D0-DD42-85A3-8BB4C151C2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2" y="5319733"/>
            <a:ext cx="2090252" cy="389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0B44F6-CAF2-934A-8323-AA11B2CD1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66" y="4321098"/>
            <a:ext cx="3873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24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8" y="1589241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BC5EF-70D0-DD42-85A3-8BB4C151C2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2" y="5319733"/>
            <a:ext cx="2090252" cy="389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0B44F6-CAF2-934A-8323-AA11B2CD1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66" y="4321098"/>
            <a:ext cx="3873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6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8" y="1589241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D7B17-8985-5B4A-9102-870DE17CC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66" y="4321098"/>
            <a:ext cx="3873500" cy="165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6A49A-3B82-F44A-BEE8-AEB1C79F9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1" y="5319733"/>
            <a:ext cx="2090254" cy="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9793A-D9D8-EA4D-AA97-B8A2568FA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3" cy="2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7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8" y="1589241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D7B17-8985-5B4A-9102-870DE17CC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66" y="4321098"/>
            <a:ext cx="3873500" cy="165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6A49A-3B82-F44A-BEE8-AEB1C79F9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1" y="5319733"/>
            <a:ext cx="2090254" cy="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03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8" y="1589241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B1588-D60D-8845-B1A4-478FA4AA5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66" y="4321098"/>
            <a:ext cx="3873500" cy="165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D2B5-FAC3-4D47-8DD7-5972FA796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1" y="5319733"/>
            <a:ext cx="2090254" cy="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48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4018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045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230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2882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6243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0737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4345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595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E808B-4240-154A-B443-C430A9CD3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88" y="1890005"/>
            <a:ext cx="6426444" cy="2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7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1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68912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53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84" y="6173786"/>
            <a:ext cx="2743200" cy="365125"/>
          </a:xfrm>
        </p:spPr>
        <p:txBody>
          <a:bodyPr/>
          <a:lstStyle/>
          <a:p>
            <a:fld id="{1521F8D5-0F85-42CD-8834-CEB9C774E0E3}" type="datetimeFigureOut">
              <a:rPr lang="fi-FI" smtClean="0"/>
              <a:t>10.3.2019</a:t>
            </a:fld>
            <a:endParaRPr lang="fi-FI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18009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  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52051-EE69-E245-9882-06F73121E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71" y="5707867"/>
            <a:ext cx="1918058" cy="8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fld id="{1521F8D5-0F85-42CD-8834-CEB9C774E0E3}" type="datetimeFigureOut">
              <a:rPr lang="fi-FI" smtClean="0"/>
              <a:pPr/>
              <a:t>10.3.2019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2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 "/>
              </a:defRPr>
            </a:lvl1pPr>
          </a:lstStyle>
          <a:p>
            <a:r>
              <a:rPr lang="fi-FI" dirty="0"/>
              <a:t>@</a:t>
            </a:r>
            <a:r>
              <a:rPr lang="fi-FI" dirty="0" err="1"/>
              <a:t>LAMKfi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42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853" r:id="rId5"/>
    <p:sldLayoutId id="2147483845" r:id="rId6"/>
    <p:sldLayoutId id="2147483846" r:id="rId7"/>
    <p:sldLayoutId id="2147483847" r:id="rId8"/>
    <p:sldLayoutId id="2147483668" r:id="rId9"/>
    <p:sldLayoutId id="2147483849" r:id="rId10"/>
    <p:sldLayoutId id="2147483669" r:id="rId11"/>
    <p:sldLayoutId id="2147483670" r:id="rId12"/>
    <p:sldLayoutId id="2147483672" r:id="rId13"/>
    <p:sldLayoutId id="2147483750" r:id="rId14"/>
    <p:sldLayoutId id="2147483652" r:id="rId15"/>
    <p:sldLayoutId id="2147483826" r:id="rId16"/>
    <p:sldLayoutId id="2147483827" r:id="rId17"/>
    <p:sldLayoutId id="2147483860" r:id="rId18"/>
    <p:sldLayoutId id="2147483828" r:id="rId19"/>
    <p:sldLayoutId id="2147483829" r:id="rId20"/>
    <p:sldLayoutId id="2147483859" r:id="rId21"/>
    <p:sldLayoutId id="2147483830" r:id="rId22"/>
    <p:sldLayoutId id="2147483850" r:id="rId23"/>
    <p:sldLayoutId id="2147483858" r:id="rId24"/>
    <p:sldLayoutId id="2147483861" r:id="rId25"/>
    <p:sldLayoutId id="2147483862" r:id="rId26"/>
    <p:sldLayoutId id="2147483863" r:id="rId27"/>
    <p:sldLayoutId id="2147483794" r:id="rId28"/>
    <p:sldLayoutId id="2147483796" r:id="rId29"/>
    <p:sldLayoutId id="2147483800" r:id="rId30"/>
    <p:sldLayoutId id="2147483831" r:id="rId31"/>
    <p:sldLayoutId id="2147483654" r:id="rId32"/>
    <p:sldLayoutId id="2147483785" r:id="rId33"/>
    <p:sldLayoutId id="2147483681" r:id="rId34"/>
    <p:sldLayoutId id="2147483683" r:id="rId35"/>
    <p:sldLayoutId id="2147483684" r:id="rId36"/>
    <p:sldLayoutId id="2147483813" r:id="rId37"/>
    <p:sldLayoutId id="2147483743" r:id="rId38"/>
    <p:sldLayoutId id="2147483816" r:id="rId39"/>
    <p:sldLayoutId id="2147483817" r:id="rId40"/>
    <p:sldLayoutId id="2147483855" r:id="rId41"/>
    <p:sldLayoutId id="2147483856" r:id="rId42"/>
    <p:sldLayoutId id="2147483824" r:id="rId43"/>
    <p:sldLayoutId id="2147483825" r:id="rId44"/>
    <p:sldLayoutId id="2147483854" r:id="rId45"/>
    <p:sldLayoutId id="2147483653" r:id="rId46"/>
    <p:sldLayoutId id="2147483655" r:id="rId47"/>
    <p:sldLayoutId id="2147483802" r:id="rId48"/>
    <p:sldLayoutId id="2147483857" r:id="rId49"/>
    <p:sldLayoutId id="2147483808" r:id="rId50"/>
    <p:sldLayoutId id="2147483803" r:id="rId51"/>
    <p:sldLayoutId id="2147483805" r:id="rId52"/>
    <p:sldLayoutId id="2147483804" r:id="rId53"/>
    <p:sldLayoutId id="2147483806" r:id="rId54"/>
    <p:sldLayoutId id="2147483807" r:id="rId55"/>
    <p:sldLayoutId id="2147483809" r:id="rId56"/>
    <p:sldLayoutId id="2147483810" r:id="rId57"/>
    <p:sldLayoutId id="2147483811" r:id="rId58"/>
    <p:sldLayoutId id="2147483812" r:id="rId59"/>
    <p:sldLayoutId id="2147483656" r:id="rId60"/>
    <p:sldLayoutId id="2147483835" r:id="rId61"/>
    <p:sldLayoutId id="2147483836" r:id="rId62"/>
    <p:sldLayoutId id="2147483837" r:id="rId63"/>
    <p:sldLayoutId id="2147483838" r:id="rId64"/>
    <p:sldLayoutId id="2147483839" r:id="rId65"/>
    <p:sldLayoutId id="2147483770" r:id="rId66"/>
    <p:sldLayoutId id="2147483832" r:id="rId67"/>
    <p:sldLayoutId id="2147483852" r:id="rId68"/>
    <p:sldLayoutId id="2147483834" r:id="rId69"/>
    <p:sldLayoutId id="2147483851" r:id="rId70"/>
    <p:sldLayoutId id="2147483833" r:id="rId7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 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 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 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 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 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5ED81-7159-429D-A277-B7A24354404C}" type="datetimeFigureOut">
              <a:rPr lang="fi-FI" smtClean="0"/>
              <a:t>10.3.2019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96C7-106D-4C44-93F0-C56970637C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80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/>
          <p:cNvSpPr txBox="1"/>
          <p:nvPr/>
        </p:nvSpPr>
        <p:spPr>
          <a:xfrm>
            <a:off x="1717037" y="360928"/>
            <a:ext cx="8983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err="1" smtClean="0">
                <a:solidFill>
                  <a:schemeClr val="bg1"/>
                </a:solidFill>
              </a:rPr>
              <a:t>The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Journey</a:t>
            </a:r>
            <a:r>
              <a:rPr lang="fi-FI" sz="5400" dirty="0" smtClean="0">
                <a:solidFill>
                  <a:schemeClr val="bg1"/>
                </a:solidFill>
              </a:rPr>
              <a:t> into </a:t>
            </a:r>
            <a:r>
              <a:rPr lang="fi-FI" sz="5400" dirty="0" err="1" smtClean="0">
                <a:solidFill>
                  <a:schemeClr val="bg1"/>
                </a:solidFill>
              </a:rPr>
              <a:t>the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space</a:t>
            </a:r>
            <a:r>
              <a:rPr lang="fi-FI" sz="5400" dirty="0" smtClean="0">
                <a:solidFill>
                  <a:schemeClr val="bg1"/>
                </a:solidFill>
              </a:rPr>
              <a:t>?</a:t>
            </a:r>
            <a:endParaRPr lang="fi-FI" sz="5400" dirty="0">
              <a:solidFill>
                <a:schemeClr val="bg1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2842055" y="6067166"/>
            <a:ext cx="799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Senior </a:t>
            </a:r>
            <a:r>
              <a:rPr lang="fi-FI" dirty="0" err="1" smtClean="0">
                <a:solidFill>
                  <a:schemeClr val="bg1"/>
                </a:solidFill>
              </a:rPr>
              <a:t>lecturer</a:t>
            </a:r>
            <a:r>
              <a:rPr lang="fi-FI" dirty="0" smtClean="0">
                <a:solidFill>
                  <a:schemeClr val="bg1"/>
                </a:solidFill>
              </a:rPr>
              <a:t>, M.sc. (</a:t>
            </a:r>
            <a:r>
              <a:rPr lang="fi-FI" dirty="0" err="1" smtClean="0">
                <a:solidFill>
                  <a:schemeClr val="bg1"/>
                </a:solidFill>
              </a:rPr>
              <a:t>tech</a:t>
            </a:r>
            <a:r>
              <a:rPr lang="fi-FI" dirty="0" smtClean="0">
                <a:solidFill>
                  <a:schemeClr val="bg1"/>
                </a:solidFill>
              </a:rPr>
              <a:t>) Pasi Tiihonen (pasi.tiihonen@lamk.fi)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12928652" cy="728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864"/>
            <a:ext cx="4983480" cy="6150864"/>
          </a:xfrm>
          <a:prstGeom prst="rect">
            <a:avLst/>
          </a:prstGeo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4909623" y="401272"/>
            <a:ext cx="7086759" cy="936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fi-FI" dirty="0" smtClean="0">
                <a:solidFill>
                  <a:schemeClr val="accent1"/>
                </a:solidFill>
              </a:rPr>
              <a:t>Back to </a:t>
            </a:r>
            <a:r>
              <a:rPr lang="fi-FI" dirty="0" err="1" smtClean="0">
                <a:solidFill>
                  <a:schemeClr val="accent1"/>
                </a:solidFill>
              </a:rPr>
              <a:t>basics</a:t>
            </a:r>
            <a:r>
              <a:rPr lang="fi-FI" dirty="0" smtClean="0">
                <a:solidFill>
                  <a:schemeClr val="accent1"/>
                </a:solidFill>
              </a:rPr>
              <a:t>?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4909623" y="1337482"/>
            <a:ext cx="6444176" cy="48995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err="1" smtClean="0"/>
              <a:t>Walls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only</a:t>
            </a:r>
            <a:r>
              <a:rPr lang="fi-FI" dirty="0" smtClean="0"/>
              <a:t> </a:t>
            </a:r>
            <a:r>
              <a:rPr lang="fi-FI" dirty="0" err="1" smtClean="0"/>
              <a:t>walls</a:t>
            </a:r>
            <a:r>
              <a:rPr lang="fi-FI" dirty="0" smtClean="0"/>
              <a:t>. </a:t>
            </a:r>
            <a:r>
              <a:rPr lang="fi-FI" dirty="0" err="1" smtClean="0"/>
              <a:t>Take</a:t>
            </a:r>
            <a:r>
              <a:rPr lang="fi-FI" dirty="0" smtClean="0"/>
              <a:t> </a:t>
            </a:r>
            <a:r>
              <a:rPr lang="fi-FI" dirty="0" err="1" smtClean="0"/>
              <a:t>away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”</a:t>
            </a:r>
            <a:r>
              <a:rPr lang="fi-FI" dirty="0" err="1" smtClean="0"/>
              <a:t>shelter</a:t>
            </a:r>
            <a:r>
              <a:rPr lang="fi-FI" dirty="0" smtClean="0"/>
              <a:t>” – </a:t>
            </a:r>
            <a:r>
              <a:rPr lang="fi-FI" dirty="0" err="1" smtClean="0"/>
              <a:t>computers</a:t>
            </a:r>
            <a:r>
              <a:rPr lang="fi-FI" dirty="0" smtClean="0"/>
              <a:t>, </a:t>
            </a:r>
            <a:r>
              <a:rPr lang="fi-FI" dirty="0" err="1" smtClean="0"/>
              <a:t>tables</a:t>
            </a:r>
            <a:r>
              <a:rPr lang="fi-FI" dirty="0" smtClean="0"/>
              <a:t>, </a:t>
            </a:r>
            <a:r>
              <a:rPr lang="fi-FI" dirty="0" err="1" smtClean="0"/>
              <a:t>etc</a:t>
            </a:r>
            <a:r>
              <a:rPr lang="fi-FI" dirty="0" smtClean="0"/>
              <a:t> – </a:t>
            </a:r>
            <a:r>
              <a:rPr lang="fi-FI" dirty="0" err="1" smtClean="0"/>
              <a:t>humans</a:t>
            </a:r>
            <a:r>
              <a:rPr lang="fi-FI" dirty="0" smtClean="0"/>
              <a:t> </a:t>
            </a:r>
            <a:r>
              <a:rPr lang="fi-FI" dirty="0" err="1" smtClean="0"/>
              <a:t>must</a:t>
            </a:r>
            <a:r>
              <a:rPr lang="fi-FI" dirty="0" smtClean="0"/>
              <a:t> </a:t>
            </a:r>
            <a:r>
              <a:rPr lang="fi-FI" dirty="0" err="1" smtClean="0"/>
              <a:t>meet</a:t>
            </a:r>
            <a:r>
              <a:rPr lang="fi-FI" dirty="0" smtClean="0"/>
              <a:t> </a:t>
            </a:r>
            <a:r>
              <a:rPr lang="fi-FI" dirty="0" err="1" smtClean="0"/>
              <a:t>humans</a:t>
            </a:r>
            <a:r>
              <a:rPr lang="fi-FI" dirty="0" smtClean="0"/>
              <a:t> and </a:t>
            </a:r>
            <a:r>
              <a:rPr lang="fi-FI" dirty="0" err="1" smtClean="0"/>
              <a:t>interact</a:t>
            </a:r>
            <a:endParaRPr lang="fi-FI" dirty="0" smtClean="0"/>
          </a:p>
          <a:p>
            <a:r>
              <a:rPr lang="fi-FI" dirty="0" err="1" smtClean="0"/>
              <a:t>Put</a:t>
            </a:r>
            <a:r>
              <a:rPr lang="fi-FI" dirty="0" smtClean="0"/>
              <a:t> ”</a:t>
            </a:r>
            <a:r>
              <a:rPr lang="fi-FI" dirty="0" err="1" smtClean="0"/>
              <a:t>different</a:t>
            </a:r>
            <a:r>
              <a:rPr lang="fi-FI" dirty="0" smtClean="0"/>
              <a:t>” </a:t>
            </a:r>
            <a:r>
              <a:rPr lang="fi-FI" dirty="0" err="1" smtClean="0"/>
              <a:t>people</a:t>
            </a:r>
            <a:r>
              <a:rPr lang="fi-FI" dirty="0" smtClean="0"/>
              <a:t> </a:t>
            </a:r>
            <a:r>
              <a:rPr lang="fi-FI" dirty="0" err="1" smtClean="0"/>
              <a:t>together</a:t>
            </a:r>
            <a:r>
              <a:rPr lang="fi-FI" dirty="0" smtClean="0"/>
              <a:t>, </a:t>
            </a:r>
            <a:r>
              <a:rPr lang="fi-FI" dirty="0" err="1" smtClean="0"/>
              <a:t>create</a:t>
            </a:r>
            <a:r>
              <a:rPr lang="fi-FI" dirty="0" smtClean="0"/>
              <a:t> </a:t>
            </a:r>
            <a:r>
              <a:rPr lang="fi-FI" dirty="0" err="1" smtClean="0"/>
              <a:t>opportunities</a:t>
            </a:r>
            <a:endParaRPr lang="fi-FI" dirty="0" smtClean="0"/>
          </a:p>
          <a:p>
            <a:r>
              <a:rPr lang="fi-FI" dirty="0" smtClean="0"/>
              <a:t>Service Design: </a:t>
            </a:r>
            <a:r>
              <a:rPr lang="fi-FI" dirty="0" err="1" smtClean="0"/>
              <a:t>students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IT, business management, </a:t>
            </a:r>
            <a:r>
              <a:rPr lang="fi-FI" dirty="0" err="1" smtClean="0"/>
              <a:t>mechanical</a:t>
            </a:r>
            <a:r>
              <a:rPr lang="fi-FI" dirty="0" smtClean="0"/>
              <a:t> engineering, </a:t>
            </a:r>
            <a:r>
              <a:rPr lang="fi-FI" dirty="0" err="1" smtClean="0"/>
              <a:t>social</a:t>
            </a:r>
            <a:r>
              <a:rPr lang="fi-FI" dirty="0" smtClean="0"/>
              <a:t> &amp; </a:t>
            </a:r>
            <a:r>
              <a:rPr lang="fi-FI" dirty="0" err="1" smtClean="0"/>
              <a:t>health</a:t>
            </a:r>
            <a:r>
              <a:rPr lang="fi-FI" dirty="0" smtClean="0"/>
              <a:t> </a:t>
            </a:r>
            <a:r>
              <a:rPr lang="fi-FI" dirty="0" err="1" smtClean="0"/>
              <a:t>care</a:t>
            </a:r>
            <a:r>
              <a:rPr lang="fi-FI" dirty="0"/>
              <a:t> </a:t>
            </a:r>
            <a:r>
              <a:rPr lang="fi-FI" dirty="0" smtClean="0"/>
              <a:t>and </a:t>
            </a:r>
            <a:r>
              <a:rPr lang="fi-FI" dirty="0" err="1" smtClean="0"/>
              <a:t>arts</a:t>
            </a:r>
            <a:r>
              <a:rPr lang="fi-FI" dirty="0" smtClean="0"/>
              <a:t> &amp; design -&gt; </a:t>
            </a:r>
            <a:r>
              <a:rPr lang="fi-FI" dirty="0" err="1" smtClean="0"/>
              <a:t>always</a:t>
            </a:r>
            <a:r>
              <a:rPr lang="fi-FI" dirty="0" smtClean="0"/>
              <a:t> </a:t>
            </a:r>
            <a:r>
              <a:rPr lang="fi-FI" dirty="0" err="1" smtClean="0"/>
              <a:t>same</a:t>
            </a:r>
            <a:r>
              <a:rPr lang="fi-FI" dirty="0" smtClean="0"/>
              <a:t> ”</a:t>
            </a:r>
            <a:r>
              <a:rPr lang="fi-FI" dirty="0" err="1" smtClean="0"/>
              <a:t>finding</a:t>
            </a:r>
            <a:r>
              <a:rPr lang="fi-FI" dirty="0" smtClean="0"/>
              <a:t>”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students</a:t>
            </a:r>
            <a:r>
              <a:rPr lang="fi-FI" dirty="0" smtClean="0"/>
              <a:t> –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thinking</a:t>
            </a:r>
            <a:r>
              <a:rPr lang="fi-FI" dirty="0" smtClean="0"/>
              <a:t> and </a:t>
            </a:r>
            <a:r>
              <a:rPr lang="fi-FI" dirty="0" err="1" smtClean="0"/>
              <a:t>working</a:t>
            </a:r>
            <a:r>
              <a:rPr lang="fi-FI" dirty="0" smtClean="0"/>
              <a:t> </a:t>
            </a:r>
            <a:r>
              <a:rPr lang="fi-FI" smtClean="0"/>
              <a:t>differently</a:t>
            </a:r>
            <a:r>
              <a:rPr lang="fi-FI" dirty="0" smtClean="0"/>
              <a:t>!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4652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436729" y="150123"/>
            <a:ext cx="11928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err="1" smtClean="0">
                <a:solidFill>
                  <a:schemeClr val="bg1"/>
                </a:solidFill>
              </a:rPr>
              <a:t>The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end</a:t>
            </a:r>
            <a:r>
              <a:rPr lang="fi-FI" sz="5400" dirty="0" smtClean="0">
                <a:solidFill>
                  <a:schemeClr val="bg1"/>
                </a:solidFill>
              </a:rPr>
              <a:t> - </a:t>
            </a:r>
            <a:r>
              <a:rPr lang="fi-FI" sz="5400" dirty="0" err="1" smtClean="0">
                <a:solidFill>
                  <a:schemeClr val="bg1"/>
                </a:solidFill>
              </a:rPr>
              <a:t>may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the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force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be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with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you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endParaRPr lang="fi-FI" sz="5400" dirty="0">
              <a:solidFill>
                <a:schemeClr val="bg1"/>
              </a:solidFill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265529" y="6359857"/>
            <a:ext cx="795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solidFill>
                  <a:schemeClr val="bg1"/>
                </a:solidFill>
              </a:rPr>
              <a:t>Come</a:t>
            </a:r>
            <a:r>
              <a:rPr lang="fi-FI" dirty="0" smtClean="0">
                <a:solidFill>
                  <a:schemeClr val="bg1"/>
                </a:solidFill>
              </a:rPr>
              <a:t> and </a:t>
            </a:r>
            <a:r>
              <a:rPr lang="fi-FI" dirty="0" err="1" smtClean="0">
                <a:solidFill>
                  <a:schemeClr val="bg1"/>
                </a:solidFill>
              </a:rPr>
              <a:t>chat</a:t>
            </a:r>
            <a:r>
              <a:rPr lang="fi-FI" dirty="0" smtClean="0">
                <a:solidFill>
                  <a:schemeClr val="bg1"/>
                </a:solidFill>
              </a:rPr>
              <a:t>, </a:t>
            </a:r>
            <a:r>
              <a:rPr lang="fi-FI" dirty="0" err="1" smtClean="0">
                <a:solidFill>
                  <a:schemeClr val="bg1"/>
                </a:solidFill>
              </a:rPr>
              <a:t>challenge</a:t>
            </a:r>
            <a:r>
              <a:rPr lang="fi-FI" dirty="0" smtClean="0">
                <a:solidFill>
                  <a:schemeClr val="bg1"/>
                </a:solidFill>
              </a:rPr>
              <a:t> my </a:t>
            </a:r>
            <a:r>
              <a:rPr lang="fi-FI" dirty="0" err="1" smtClean="0">
                <a:solidFill>
                  <a:schemeClr val="bg1"/>
                </a:solidFill>
              </a:rPr>
              <a:t>opinions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if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you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like</a:t>
            </a:r>
            <a:r>
              <a:rPr lang="fi-FI" dirty="0" smtClean="0">
                <a:solidFill>
                  <a:schemeClr val="bg1"/>
                </a:solidFill>
              </a:rPr>
              <a:t>! Pasi.tiihonen@lamk.fi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4237630" y="4462819"/>
            <a:ext cx="401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err="1" smtClean="0">
                <a:solidFill>
                  <a:schemeClr val="bg1"/>
                </a:solidFill>
              </a:rPr>
              <a:t>Thank</a:t>
            </a:r>
            <a:r>
              <a:rPr lang="fi-FI" sz="5400" dirty="0" smtClean="0">
                <a:solidFill>
                  <a:schemeClr val="bg1"/>
                </a:solidFill>
              </a:rPr>
              <a:t> </a:t>
            </a:r>
            <a:r>
              <a:rPr lang="fi-FI" sz="5400" dirty="0" err="1" smtClean="0">
                <a:solidFill>
                  <a:schemeClr val="bg1"/>
                </a:solidFill>
              </a:rPr>
              <a:t>you</a:t>
            </a:r>
            <a:r>
              <a:rPr lang="fi-FI" sz="5400" dirty="0" smtClean="0">
                <a:solidFill>
                  <a:schemeClr val="bg1"/>
                </a:solidFill>
              </a:rPr>
              <a:t>!</a:t>
            </a:r>
            <a:endParaRPr lang="fi-F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09623" y="401271"/>
            <a:ext cx="7086759" cy="1325563"/>
          </a:xfrm>
        </p:spPr>
        <p:txBody>
          <a:bodyPr>
            <a:normAutofit/>
          </a:bodyPr>
          <a:lstStyle/>
          <a:p>
            <a:r>
              <a:rPr lang="fi-FI" dirty="0" smtClean="0"/>
              <a:t>A </a:t>
            </a:r>
            <a:r>
              <a:rPr lang="fi-FI" dirty="0" err="1" smtClean="0"/>
              <a:t>bit</a:t>
            </a:r>
            <a:r>
              <a:rPr lang="fi-FI" dirty="0" smtClean="0"/>
              <a:t> </a:t>
            </a:r>
            <a:r>
              <a:rPr lang="fi-FI" dirty="0" err="1" smtClean="0"/>
              <a:t>over</a:t>
            </a:r>
            <a:r>
              <a:rPr lang="fi-FI" dirty="0" smtClean="0"/>
              <a:t> 10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ago</a:t>
            </a:r>
            <a:r>
              <a:rPr lang="fi-FI" dirty="0" smtClean="0"/>
              <a:t> in a UNI </a:t>
            </a:r>
            <a:r>
              <a:rPr lang="fi-FI" dirty="0" err="1" smtClean="0"/>
              <a:t>far</a:t>
            </a:r>
            <a:r>
              <a:rPr lang="fi-FI" dirty="0" smtClean="0"/>
              <a:t>, </a:t>
            </a:r>
            <a:r>
              <a:rPr lang="fi-FI" dirty="0" err="1" smtClean="0"/>
              <a:t>far</a:t>
            </a:r>
            <a:r>
              <a:rPr lang="fi-FI" dirty="0" smtClean="0"/>
              <a:t> </a:t>
            </a:r>
            <a:r>
              <a:rPr lang="fi-FI" dirty="0" err="1" smtClean="0"/>
              <a:t>away</a:t>
            </a:r>
            <a:r>
              <a:rPr lang="fi-FI" dirty="0" smtClean="0"/>
              <a:t>…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had</a:t>
            </a:r>
            <a:r>
              <a:rPr lang="fi-FI" dirty="0" smtClean="0"/>
              <a:t> an idea to </a:t>
            </a:r>
            <a:r>
              <a:rPr lang="fi-FI" dirty="0" err="1" smtClean="0"/>
              <a:t>provide</a:t>
            </a:r>
            <a:r>
              <a:rPr lang="fi-FI" dirty="0" smtClean="0"/>
              <a:t> an </a:t>
            </a:r>
            <a:r>
              <a:rPr lang="fi-FI" dirty="0" err="1" smtClean="0"/>
              <a:t>opportunity</a:t>
            </a:r>
            <a:r>
              <a:rPr lang="fi-FI" dirty="0" smtClean="0"/>
              <a:t> for  </a:t>
            </a:r>
            <a:r>
              <a:rPr lang="fi-FI" dirty="0" err="1" smtClean="0"/>
              <a:t>students</a:t>
            </a:r>
            <a:r>
              <a:rPr lang="fi-FI" dirty="0" smtClean="0"/>
              <a:t> to </a:t>
            </a:r>
            <a:r>
              <a:rPr lang="fi-FI" dirty="0" err="1" smtClean="0"/>
              <a:t>graduate</a:t>
            </a:r>
            <a:r>
              <a:rPr lang="fi-FI" dirty="0" smtClean="0"/>
              <a:t>  as a bachelor of IT via </a:t>
            </a:r>
            <a:r>
              <a:rPr lang="fi-FI" dirty="0" err="1" smtClean="0"/>
              <a:t>entrepreneurship</a:t>
            </a:r>
            <a:endParaRPr lang="fi-FI" dirty="0" smtClean="0"/>
          </a:p>
          <a:p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year</a:t>
            </a:r>
            <a:r>
              <a:rPr lang="fi-FI" dirty="0" smtClean="0"/>
              <a:t> of </a:t>
            </a:r>
            <a:r>
              <a:rPr lang="fi-FI" dirty="0" err="1" smtClean="0"/>
              <a:t>studies</a:t>
            </a:r>
            <a:r>
              <a:rPr lang="fi-FI" dirty="0" smtClean="0"/>
              <a:t>, 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would</a:t>
            </a:r>
            <a:r>
              <a:rPr lang="fi-FI" dirty="0" smtClean="0"/>
              <a:t> </a:t>
            </a:r>
            <a:r>
              <a:rPr lang="fi-FI" dirty="0" err="1" smtClean="0"/>
              <a:t>establish</a:t>
            </a:r>
            <a:r>
              <a:rPr lang="fi-FI" dirty="0" smtClean="0"/>
              <a:t> a  </a:t>
            </a:r>
            <a:r>
              <a:rPr lang="fi-FI" dirty="0" err="1" smtClean="0"/>
              <a:t>company</a:t>
            </a:r>
            <a:r>
              <a:rPr lang="fi-FI" dirty="0" smtClean="0"/>
              <a:t> and </a:t>
            </a:r>
            <a:r>
              <a:rPr lang="fi-FI" dirty="0" err="1" smtClean="0"/>
              <a:t>perform</a:t>
            </a:r>
            <a:r>
              <a:rPr lang="fi-FI" dirty="0" smtClean="0"/>
              <a:t>  </a:t>
            </a:r>
            <a:r>
              <a:rPr lang="fi-FI" dirty="0" err="1" smtClean="0"/>
              <a:t>their</a:t>
            </a:r>
            <a:r>
              <a:rPr lang="fi-FI" dirty="0" smtClean="0"/>
              <a:t>  </a:t>
            </a:r>
            <a:r>
              <a:rPr lang="fi-FI" dirty="0" err="1" smtClean="0"/>
              <a:t>studies</a:t>
            </a:r>
            <a:r>
              <a:rPr lang="fi-FI" dirty="0" smtClean="0"/>
              <a:t> as a team </a:t>
            </a:r>
            <a:r>
              <a:rPr lang="fi-FI" dirty="0" err="1" smtClean="0"/>
              <a:t>entrepreneur</a:t>
            </a:r>
            <a:endParaRPr lang="fi-FI" dirty="0" smtClean="0"/>
          </a:p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faced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final</a:t>
            </a:r>
            <a:r>
              <a:rPr lang="fi-FI" dirty="0" smtClean="0"/>
              <a:t> </a:t>
            </a:r>
            <a:r>
              <a:rPr lang="fi-FI" dirty="0" err="1" smtClean="0"/>
              <a:t>frontier</a:t>
            </a:r>
            <a:r>
              <a:rPr lang="fi-FI" dirty="0" smtClean="0"/>
              <a:t> – </a:t>
            </a:r>
            <a:r>
              <a:rPr lang="fi-FI" dirty="0" err="1" smtClean="0"/>
              <a:t>Space</a:t>
            </a:r>
            <a:r>
              <a:rPr lang="fi-FI" dirty="0" smtClean="0"/>
              <a:t>!</a:t>
            </a:r>
          </a:p>
          <a:p>
            <a:r>
              <a:rPr lang="fi-FI" dirty="0" smtClean="0"/>
              <a:t>UNI </a:t>
            </a:r>
            <a:r>
              <a:rPr lang="fi-FI" dirty="0" err="1" smtClean="0"/>
              <a:t>said</a:t>
            </a:r>
            <a:r>
              <a:rPr lang="fi-FI" dirty="0" smtClean="0"/>
              <a:t> no </a:t>
            </a:r>
            <a:r>
              <a:rPr lang="fi-FI" dirty="0" err="1" smtClean="0"/>
              <a:t>no</a:t>
            </a:r>
            <a:r>
              <a:rPr lang="fi-FI" dirty="0" smtClean="0"/>
              <a:t> </a:t>
            </a:r>
            <a:r>
              <a:rPr lang="fi-FI" dirty="0" err="1" smtClean="0"/>
              <a:t>no</a:t>
            </a:r>
            <a:r>
              <a:rPr lang="fi-FI" dirty="0" smtClean="0"/>
              <a:t> and no</a:t>
            </a:r>
          </a:p>
          <a:p>
            <a:r>
              <a:rPr lang="fi-FI" dirty="0" smtClean="0"/>
              <a:t>At </a:t>
            </a:r>
            <a:r>
              <a:rPr lang="fi-FI" dirty="0" err="1" smtClean="0"/>
              <a:t>last</a:t>
            </a:r>
            <a:r>
              <a:rPr lang="fi-FI" dirty="0" smtClean="0"/>
              <a:t> (</a:t>
            </a:r>
            <a:r>
              <a:rPr lang="fi-FI" dirty="0" err="1" smtClean="0"/>
              <a:t>probably</a:t>
            </a:r>
            <a:r>
              <a:rPr lang="fi-FI" dirty="0" smtClean="0"/>
              <a:t> </a:t>
            </a:r>
            <a:r>
              <a:rPr lang="fi-FI" dirty="0" err="1" smtClean="0"/>
              <a:t>thanks</a:t>
            </a:r>
            <a:r>
              <a:rPr lang="fi-FI" dirty="0" smtClean="0"/>
              <a:t> to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cleaning</a:t>
            </a:r>
            <a:r>
              <a:rPr lang="fi-FI" dirty="0" smtClean="0"/>
              <a:t> person, </a:t>
            </a:r>
            <a:r>
              <a:rPr lang="fi-FI" dirty="0" err="1" smtClean="0"/>
              <a:t>hopefully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found</a:t>
            </a:r>
            <a:r>
              <a:rPr lang="fi-FI" dirty="0" smtClean="0"/>
              <a:t> </a:t>
            </a:r>
            <a:r>
              <a:rPr lang="fi-FI" dirty="0" err="1" smtClean="0"/>
              <a:t>place</a:t>
            </a:r>
            <a:r>
              <a:rPr lang="fi-FI" dirty="0" smtClean="0"/>
              <a:t> for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rags</a:t>
            </a:r>
            <a:r>
              <a:rPr lang="fi-FI" dirty="0" smtClean="0"/>
              <a:t> and </a:t>
            </a:r>
            <a:r>
              <a:rPr lang="fi-FI" dirty="0" err="1" smtClean="0"/>
              <a:t>buckets</a:t>
            </a:r>
            <a:r>
              <a:rPr lang="fi-FI" dirty="0" smtClean="0"/>
              <a:t>) </a:t>
            </a:r>
            <a:r>
              <a:rPr lang="fi-FI" dirty="0" err="1" smtClean="0"/>
              <a:t>we</a:t>
            </a:r>
            <a:r>
              <a:rPr lang="fi-FI" dirty="0" smtClean="0"/>
              <a:t> got </a:t>
            </a:r>
            <a:r>
              <a:rPr lang="fi-FI" dirty="0" err="1" smtClean="0"/>
              <a:t>room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859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79"/>
            <a:ext cx="5322626" cy="5445456"/>
          </a:xfrm>
          <a:prstGeom prst="rect">
            <a:avLst/>
          </a:prstGeom>
        </p:spPr>
      </p:pic>
      <p:sp>
        <p:nvSpPr>
          <p:cNvPr id="3" name="Otsikko 1"/>
          <p:cNvSpPr txBox="1">
            <a:spLocks/>
          </p:cNvSpPr>
          <p:nvPr/>
        </p:nvSpPr>
        <p:spPr>
          <a:xfrm>
            <a:off x="4909623" y="401271"/>
            <a:ext cx="7086759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fi-FI" dirty="0" err="1" smtClean="0">
                <a:solidFill>
                  <a:schemeClr val="accent1"/>
                </a:solidFill>
              </a:rPr>
              <a:t>Years</a:t>
            </a:r>
            <a:r>
              <a:rPr lang="fi-FI" dirty="0" smtClean="0">
                <a:solidFill>
                  <a:schemeClr val="accent1"/>
                </a:solidFill>
              </a:rPr>
              <a:t> go and </a:t>
            </a:r>
            <a:r>
              <a:rPr lang="fi-FI" dirty="0" err="1" smtClean="0">
                <a:solidFill>
                  <a:schemeClr val="accent1"/>
                </a:solidFill>
              </a:rPr>
              <a:t>learning</a:t>
            </a:r>
            <a:r>
              <a:rPr lang="fi-FI" dirty="0" smtClean="0">
                <a:solidFill>
                  <a:schemeClr val="accent1"/>
                </a:solidFill>
              </a:rPr>
              <a:t> </a:t>
            </a:r>
            <a:r>
              <a:rPr lang="fi-FI" dirty="0" err="1" smtClean="0">
                <a:solidFill>
                  <a:schemeClr val="accent1"/>
                </a:solidFill>
              </a:rPr>
              <a:t>by</a:t>
            </a:r>
            <a:r>
              <a:rPr lang="fi-FI" dirty="0" smtClean="0">
                <a:solidFill>
                  <a:schemeClr val="accent1"/>
                </a:solidFill>
              </a:rPr>
              <a:t> </a:t>
            </a:r>
            <a:r>
              <a:rPr lang="fi-FI" dirty="0" err="1" smtClean="0">
                <a:solidFill>
                  <a:schemeClr val="accent1"/>
                </a:solidFill>
              </a:rPr>
              <a:t>doing</a:t>
            </a:r>
            <a:r>
              <a:rPr lang="fi-FI" dirty="0" smtClean="0">
                <a:solidFill>
                  <a:schemeClr val="accent1"/>
                </a:solidFill>
              </a:rPr>
              <a:t> and ”</a:t>
            </a:r>
            <a:r>
              <a:rPr lang="fi-FI" dirty="0" err="1" smtClean="0">
                <a:solidFill>
                  <a:schemeClr val="accent1"/>
                </a:solidFill>
              </a:rPr>
              <a:t>real</a:t>
            </a:r>
            <a:r>
              <a:rPr lang="fi-FI" dirty="0" smtClean="0">
                <a:solidFill>
                  <a:schemeClr val="accent1"/>
                </a:solidFill>
              </a:rPr>
              <a:t> life” </a:t>
            </a:r>
            <a:r>
              <a:rPr lang="fi-FI" dirty="0" err="1" smtClean="0">
                <a:solidFill>
                  <a:schemeClr val="accent1"/>
                </a:solidFill>
              </a:rPr>
              <a:t>pojects</a:t>
            </a:r>
            <a:r>
              <a:rPr lang="fi-FI" dirty="0" smtClean="0">
                <a:solidFill>
                  <a:schemeClr val="accent1"/>
                </a:solidFill>
              </a:rPr>
              <a:t> </a:t>
            </a:r>
            <a:r>
              <a:rPr lang="fi-FI" dirty="0" err="1" smtClean="0">
                <a:solidFill>
                  <a:schemeClr val="accent1"/>
                </a:solidFill>
              </a:rPr>
              <a:t>emerge</a:t>
            </a:r>
            <a:r>
              <a:rPr lang="fi-FI" dirty="0" smtClean="0">
                <a:solidFill>
                  <a:schemeClr val="accent1"/>
                </a:solidFill>
              </a:rPr>
              <a:t> – </a:t>
            </a:r>
            <a:r>
              <a:rPr lang="fi-FI" dirty="0" err="1" smtClean="0">
                <a:solidFill>
                  <a:schemeClr val="accent1"/>
                </a:solidFill>
              </a:rPr>
              <a:t>need</a:t>
            </a:r>
            <a:r>
              <a:rPr lang="fi-FI" dirty="0" smtClean="0">
                <a:solidFill>
                  <a:schemeClr val="accent1"/>
                </a:solidFill>
              </a:rPr>
              <a:t> for </a:t>
            </a:r>
            <a:r>
              <a:rPr lang="fi-FI" dirty="0" err="1" smtClean="0">
                <a:solidFill>
                  <a:schemeClr val="accent1"/>
                </a:solidFill>
              </a:rPr>
              <a:t>students</a:t>
            </a:r>
            <a:r>
              <a:rPr lang="fi-FI" dirty="0" smtClean="0">
                <a:solidFill>
                  <a:schemeClr val="accent1"/>
                </a:solidFill>
              </a:rPr>
              <a:t> to </a:t>
            </a:r>
            <a:r>
              <a:rPr lang="fi-FI" dirty="0" err="1" smtClean="0">
                <a:solidFill>
                  <a:schemeClr val="accent1"/>
                </a:solidFill>
              </a:rPr>
              <a:t>interact</a:t>
            </a:r>
            <a:r>
              <a:rPr lang="fi-FI" dirty="0" smtClean="0">
                <a:solidFill>
                  <a:schemeClr val="accent1"/>
                </a:solidFill>
              </a:rPr>
              <a:t>!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4909624" y="1825624"/>
            <a:ext cx="6444176" cy="4452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err="1" smtClean="0"/>
              <a:t>Practically</a:t>
            </a:r>
            <a:r>
              <a:rPr lang="fi-FI" dirty="0" smtClean="0"/>
              <a:t> </a:t>
            </a:r>
            <a:r>
              <a:rPr lang="fi-FI" dirty="0" err="1" smtClean="0"/>
              <a:t>every</a:t>
            </a:r>
            <a:r>
              <a:rPr lang="fi-FI" dirty="0" smtClean="0"/>
              <a:t> </a:t>
            </a:r>
            <a:r>
              <a:rPr lang="fi-FI" dirty="0" err="1" smtClean="0"/>
              <a:t>student</a:t>
            </a:r>
            <a:r>
              <a:rPr lang="fi-FI" dirty="0" smtClean="0"/>
              <a:t> in LUAS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several</a:t>
            </a:r>
            <a:r>
              <a:rPr lang="fi-FI" dirty="0" smtClean="0"/>
              <a:t> </a:t>
            </a:r>
            <a:r>
              <a:rPr lang="fi-FI" dirty="0" err="1" smtClean="0"/>
              <a:t>projects</a:t>
            </a:r>
            <a:r>
              <a:rPr lang="fi-FI" dirty="0" smtClean="0"/>
              <a:t> for (</a:t>
            </a:r>
            <a:r>
              <a:rPr lang="fi-FI" dirty="0" err="1" smtClean="0"/>
              <a:t>also</a:t>
            </a:r>
            <a:r>
              <a:rPr lang="fi-FI" dirty="0" smtClean="0"/>
              <a:t>) outside </a:t>
            </a:r>
            <a:r>
              <a:rPr lang="fi-FI" dirty="0" err="1" smtClean="0"/>
              <a:t>customers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their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endParaRPr lang="fi-FI" dirty="0" smtClean="0"/>
          </a:p>
          <a:p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many</a:t>
            </a:r>
            <a:r>
              <a:rPr lang="fi-FI" dirty="0" smtClean="0"/>
              <a:t> </a:t>
            </a:r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variations</a:t>
            </a:r>
            <a:r>
              <a:rPr lang="fi-FI" dirty="0" smtClean="0"/>
              <a:t>, </a:t>
            </a:r>
            <a:r>
              <a:rPr lang="fi-FI" dirty="0" err="1" smtClean="0"/>
              <a:t>from</a:t>
            </a:r>
            <a:r>
              <a:rPr lang="fi-FI" dirty="0" smtClean="0"/>
              <a:t> single </a:t>
            </a:r>
            <a:r>
              <a:rPr lang="fi-FI" dirty="0" err="1" smtClean="0"/>
              <a:t>project</a:t>
            </a:r>
            <a:r>
              <a:rPr lang="fi-FI" dirty="0" smtClean="0"/>
              <a:t> to </a:t>
            </a:r>
            <a:r>
              <a:rPr lang="fi-FI" dirty="0" err="1" smtClean="0"/>
              <a:t>three</a:t>
            </a:r>
            <a:r>
              <a:rPr lang="fi-FI" dirty="0" smtClean="0"/>
              <a:t> 15 ECTS </a:t>
            </a:r>
            <a:r>
              <a:rPr lang="fi-FI" dirty="0" err="1" smtClean="0"/>
              <a:t>modules</a:t>
            </a:r>
            <a:r>
              <a:rPr lang="fi-FI" dirty="0" smtClean="0"/>
              <a:t> </a:t>
            </a:r>
            <a:r>
              <a:rPr lang="fi-FI" dirty="0" err="1" smtClean="0"/>
              <a:t>multidisciplinary</a:t>
            </a:r>
            <a:r>
              <a:rPr lang="fi-FI" dirty="0"/>
              <a:t> </a:t>
            </a:r>
            <a:r>
              <a:rPr lang="fi-FI" dirty="0" err="1" smtClean="0"/>
              <a:t>service</a:t>
            </a:r>
            <a:r>
              <a:rPr lang="fi-FI" dirty="0" smtClean="0"/>
              <a:t> design team </a:t>
            </a:r>
            <a:r>
              <a:rPr lang="fi-FI" dirty="0" err="1" smtClean="0"/>
              <a:t>studies</a:t>
            </a:r>
            <a:endParaRPr lang="fi-FI" dirty="0" smtClean="0"/>
          </a:p>
          <a:p>
            <a:r>
              <a:rPr lang="fi-FI" dirty="0" smtClean="0"/>
              <a:t>”</a:t>
            </a:r>
            <a:r>
              <a:rPr lang="fi-FI" dirty="0" err="1" smtClean="0"/>
              <a:t>Traditional</a:t>
            </a:r>
            <a:r>
              <a:rPr lang="fi-FI" dirty="0" smtClean="0"/>
              <a:t>” </a:t>
            </a:r>
            <a:r>
              <a:rPr lang="fi-FI" dirty="0" err="1" smtClean="0"/>
              <a:t>class</a:t>
            </a:r>
            <a:r>
              <a:rPr lang="fi-FI" dirty="0" smtClean="0"/>
              <a:t> </a:t>
            </a:r>
            <a:r>
              <a:rPr lang="fi-FI" dirty="0" err="1" smtClean="0"/>
              <a:t>rooms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still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r>
              <a:rPr lang="fi-FI" dirty="0" smtClean="0"/>
              <a:t>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teams</a:t>
            </a:r>
            <a:r>
              <a:rPr lang="fi-FI" dirty="0" smtClean="0"/>
              <a:t>/</a:t>
            </a:r>
            <a:r>
              <a:rPr lang="fi-FI" dirty="0" err="1" smtClean="0"/>
              <a:t>projects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utilize</a:t>
            </a:r>
            <a:r>
              <a:rPr lang="fi-FI" dirty="0" smtClean="0"/>
              <a:t> </a:t>
            </a:r>
            <a:r>
              <a:rPr lang="fi-FI" dirty="0" err="1" smtClean="0"/>
              <a:t>them</a:t>
            </a:r>
            <a:r>
              <a:rPr lang="fi-FI" dirty="0" smtClean="0"/>
              <a:t>. </a:t>
            </a:r>
            <a:r>
              <a:rPr lang="fi-FI" dirty="0" err="1"/>
              <a:t>S</a:t>
            </a:r>
            <a:r>
              <a:rPr lang="fi-FI" dirty="0" err="1" smtClean="0"/>
              <a:t>omething</a:t>
            </a:r>
            <a:r>
              <a:rPr lang="fi-FI" dirty="0" smtClean="0"/>
              <a:t> </a:t>
            </a:r>
            <a:r>
              <a:rPr lang="fi-FI" dirty="0" err="1" smtClean="0"/>
              <a:t>happened</a:t>
            </a:r>
            <a:r>
              <a:rPr lang="fi-FI" dirty="0" smtClean="0"/>
              <a:t> – </a:t>
            </a:r>
            <a:r>
              <a:rPr lang="fi-FI" dirty="0" err="1" smtClean="0"/>
              <a:t>new</a:t>
            </a:r>
            <a:r>
              <a:rPr lang="fi-FI" dirty="0" smtClean="0"/>
              <a:t> campus!</a:t>
            </a:r>
          </a:p>
        </p:txBody>
      </p:sp>
    </p:spTree>
    <p:extLst>
      <p:ext uri="{BB962C8B-B14F-4D97-AF65-F5344CB8AC3E}">
        <p14:creationId xmlns:p14="http://schemas.microsoft.com/office/powerpoint/2010/main" val="23025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" y="0"/>
            <a:ext cx="12193207" cy="68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7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10281" cy="69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ihreä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LAMK Dokumentti" ma:contentTypeID="0x010100F6947D41E7FFCF46BFF148FA2E91C784003750F9E2F490DB43B6395BCB8964BCD0" ma:contentTypeVersion="37" ma:contentTypeDescription="" ma:contentTypeScope="" ma:versionID="c8fa50a3b6abff294b21ef953de534d4">
  <xsd:schema xmlns:xsd="http://www.w3.org/2001/XMLSchema" xmlns:xs="http://www.w3.org/2001/XMLSchema" xmlns:p="http://schemas.microsoft.com/office/2006/metadata/properties" xmlns:ns2="ba11456b-b929-42c8-8b56-0087cb06df7b" targetNamespace="http://schemas.microsoft.com/office/2006/metadata/properties" ma:root="true" ma:fieldsID="35f7e05c3f14a4bbfe0dd41e6a89c2f3" ns2:_="">
    <xsd:import namespace="ba11456b-b929-42c8-8b56-0087cb06df7b"/>
    <xsd:element name="properties">
      <xsd:complexType>
        <xsd:sequence>
          <xsd:element name="documentManagement">
            <xsd:complexType>
              <xsd:all>
                <xsd:element ref="ns2:h6f199070db34d2ea66d4e4a35c19cd0" minOccurs="0"/>
                <xsd:element ref="ns2:TaxCatchAll" minOccurs="0"/>
                <xsd:element ref="ns2:TaxCatchAllLabel" minOccurs="0"/>
                <xsd:element ref="ns2:ga3029b6d0cd4eb488aef70c9ad6fbb6" minOccurs="0"/>
                <xsd:element ref="ns2:m881f301107944a1b0b5b0340a23cfdf" minOccurs="0"/>
                <xsd:element ref="ns2:e14df46fb77e4f6380165f2386c8b35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1456b-b929-42c8-8b56-0087cb06df7b" elementFormDefault="qualified">
    <xsd:import namespace="http://schemas.microsoft.com/office/2006/documentManagement/types"/>
    <xsd:import namespace="http://schemas.microsoft.com/office/infopath/2007/PartnerControls"/>
    <xsd:element name="h6f199070db34d2ea66d4e4a35c19cd0" ma:index="8" nillable="true" ma:taxonomy="true" ma:internalName="h6f199070db34d2ea66d4e4a35c19cd0" ma:taxonomyFieldName="LAMK_x0020_Dokumenttityyppi" ma:displayName="LAMK Dokumenttityyppi" ma:default="" ma:fieldId="{16f19907-0db3-4d2e-a66d-4e4a35c19cd0}" ma:sspId="01183544-db9f-4466-a14c-372f226b1972" ma:termSetId="09bfd29c-5ebd-439c-a20a-4867b3a51a00" ma:anchorId="156dac8f-235c-4cc7-8a69-e6b08171d9b5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ece70cfd-bb1b-4cd1-8f2d-873332c46ded}" ma:internalName="TaxCatchAll" ma:showField="CatchAllData" ma:web="fb1d3b7b-7b94-446b-bd91-5ff08728a2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ece70cfd-bb1b-4cd1-8f2d-873332c46ded}" ma:internalName="TaxCatchAllLabel" ma:readOnly="true" ma:showField="CatchAllDataLabel" ma:web="fb1d3b7b-7b94-446b-bd91-5ff08728a2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a3029b6d0cd4eb488aef70c9ad6fbb6" ma:index="12" nillable="true" ma:taxonomy="true" ma:internalName="ga3029b6d0cd4eb488aef70c9ad6fbb6" ma:taxonomyFieldName="LAMK_x0020_Avainsana" ma:displayName="LAMK Avainsana" ma:default="" ma:fieldId="{0a3029b6-d0cd-4eb4-88ae-f70c9ad6fbb6}" ma:taxonomyMulti="true" ma:sspId="01183544-db9f-4466-a14c-372f226b1972" ma:termSetId="209a2c21-5f36-46fa-aef1-d8d6cd169a8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881f301107944a1b0b5b0340a23cfdf" ma:index="14" nillable="true" ma:taxonomy="true" ma:internalName="m881f301107944a1b0b5b0340a23cfdf" ma:taxonomyFieldName="LAMK_x0020_Kieli" ma:displayName="LAMK Kieli" ma:default="32;#Fin|41df156c-c7fe-4e28-88f7-3a5df21ba048" ma:fieldId="{6881f301-1079-44a1-b0b5-b0340a23cfdf}" ma:sspId="01183544-db9f-4466-a14c-372f226b1972" ma:termSetId="f09c2bef-757e-49a2-9542-5031ea63b66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4df46fb77e4f6380165f2386c8b35d" ma:index="16" nillable="true" ma:taxonomy="true" ma:internalName="e14df46fb77e4f6380165f2386c8b35d" ma:taxonomyFieldName="LAMK_x0020_Ala" ma:displayName="LAMK Ala" ma:default="219;#Yhteiset / koko LAMK|d3984790-1fb0-4e30-9786-da33464a3455" ma:fieldId="{e14df46f-b77e-4f63-8016-5f2386c8b35d}" ma:taxonomyMulti="true" ma:sspId="01183544-db9f-4466-a14c-372f226b1972" ma:termSetId="e391dc52-e9e8-41d8-b1d8-c8948bff699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01183544-db9f-4466-a14c-372f226b1972" ContentTypeId="0x010100F6947D41E7FFCF46BFF148FA2E91C784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11456b-b929-42c8-8b56-0087cb06df7b">
      <Value>132</Value>
      <Value>32</Value>
      <Value>219</Value>
      <Value>77</Value>
    </TaxCatchAll>
    <h6f199070db34d2ea66d4e4a35c19cd0 xmlns="ba11456b-b929-42c8-8b56-0087cb06df7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Esityspohja</TermName>
          <TermId xmlns="http://schemas.microsoft.com/office/infopath/2007/PartnerControls">8c065ee4-df56-491c-aa84-48e7de40a107</TermId>
        </TermInfo>
      </Terms>
    </h6f199070db34d2ea66d4e4a35c19cd0>
    <ga3029b6d0cd4eb488aef70c9ad6fbb6 xmlns="ba11456b-b929-42c8-8b56-0087cb06df7b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Markkinointimateriaali</TermName>
          <TermId xmlns="http://schemas.microsoft.com/office/infopath/2007/PartnerControls">031ee3c2-07d0-46bc-8594-2fbe95680ca6</TermId>
        </TermInfo>
      </Terms>
    </ga3029b6d0cd4eb488aef70c9ad6fbb6>
    <m881f301107944a1b0b5b0340a23cfdf xmlns="ba11456b-b929-42c8-8b56-0087cb06df7b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</TermName>
          <TermId xmlns="http://schemas.microsoft.com/office/infopath/2007/PartnerControls">41df156c-c7fe-4e28-88f7-3a5df21ba048</TermId>
        </TermInfo>
      </Terms>
    </m881f301107944a1b0b5b0340a23cfdf>
    <e14df46fb77e4f6380165f2386c8b35d xmlns="ba11456b-b929-42c8-8b56-0087cb06df7b">
      <Terms xmlns="http://schemas.microsoft.com/office/infopath/2007/PartnerControls">
        <TermInfo xmlns="http://schemas.microsoft.com/office/infopath/2007/PartnerControls">
          <TermName xmlns="http://schemas.microsoft.com/office/infopath/2007/PartnerControls">Yhteiset / koko LAMK</TermName>
          <TermId xmlns="http://schemas.microsoft.com/office/infopath/2007/PartnerControls">d3984790-1fb0-4e30-9786-da33464a3455</TermId>
        </TermInfo>
      </Terms>
    </e14df46fb77e4f6380165f2386c8b35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C0AB53-5550-4CE6-8128-86D36D585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11456b-b929-42c8-8b56-0087cb06d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24975D-3C5B-4C3D-999E-F13B452EC619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3240B87-FD14-4C2F-BB5E-8CF346411AC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a11456b-b929-42c8-8b56-0087cb06df7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8897C86-21DA-4F67-BE2A-906BB85D0E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10235</TotalTime>
  <Words>287</Words>
  <Application>Microsoft Office PowerPoint</Application>
  <PresentationFormat>Laajakuva</PresentationFormat>
  <Paragraphs>19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5" baseType="lpstr">
      <vt:lpstr>Arial</vt:lpstr>
      <vt:lpstr>Arial  </vt:lpstr>
      <vt:lpstr>Arial Black</vt:lpstr>
      <vt:lpstr>Calibri</vt:lpstr>
      <vt:lpstr>Calibri Light</vt:lpstr>
      <vt:lpstr>Office Theme</vt:lpstr>
      <vt:lpstr>Mukautettu suunnittelumalli</vt:lpstr>
      <vt:lpstr>PowerPoint-esitys</vt:lpstr>
      <vt:lpstr>A bit over 10 years ago in a UNI far, far away…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LAMK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LAMK yleisesittely in English, PPT</dc:title>
  <dc:creator>Terhi Kuisma</dc:creator>
  <cp:keywords>LAMK</cp:keywords>
  <cp:lastModifiedBy>Pasi Tiihonen</cp:lastModifiedBy>
  <cp:revision>197</cp:revision>
  <cp:lastPrinted>2019-01-16T07:24:27Z</cp:lastPrinted>
  <dcterms:created xsi:type="dcterms:W3CDTF">2016-10-13T05:21:52Z</dcterms:created>
  <dcterms:modified xsi:type="dcterms:W3CDTF">2019-03-10T19:35:48Z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0x010100F6947D41E7FFCF46BFF148FA2E91C784003750F9E2F490DB43B6395BCB8964BCD0</vt:lpwstr>
  </property>
  <property fmtid="{D5CDD505-2E9C-101B-9397-08002B2CF9AE}" pid="3" name="LAMK Kieli">
    <vt:lpwstr>32;#Fin|41df156c-c7fe-4e28-88f7-3a5df21ba048</vt:lpwstr>
  </property>
  <property fmtid="{D5CDD505-2E9C-101B-9397-08002B2CF9AE}" pid="4" name="LAMK Dokumenttityyppi">
    <vt:lpwstr>132;#Esityspohja|8c065ee4-df56-491c-aa84-48e7de40a107</vt:lpwstr>
  </property>
  <property fmtid="{D5CDD505-2E9C-101B-9397-08002B2CF9AE}" pid="5" name="LAMK Ala">
    <vt:lpwstr>219;#Yhteiset / koko LAMK|d3984790-1fb0-4e30-9786-da33464a3455</vt:lpwstr>
  </property>
  <property fmtid="{D5CDD505-2E9C-101B-9397-08002B2CF9AE}" pid="6" name="LAMK Avainsana">
    <vt:lpwstr>77;#Markkinointimateriaali|031ee3c2-07d0-46bc-8594-2fbe95680ca6</vt:lpwstr>
  </property>
  <property fmtid="{D5CDD505-2E9C-101B-9397-08002B2CF9AE}" pid="7" name="SharedWithUsers">
    <vt:lpwstr>254;#Sari Suominen;#360;#Marja Kiijärvi-Pihkala</vt:lpwstr>
  </property>
  <property fmtid="{D5CDD505-2E9C-101B-9397-08002B2CF9AE}" pid="8" name="AuthorIds_UIVersion_1024">
    <vt:lpwstr>65</vt:lpwstr>
  </property>
  <property fmtid="{D5CDD505-2E9C-101B-9397-08002B2CF9AE}" pid="9" name="AuthorIds_UIVersion_1536">
    <vt:lpwstr>65</vt:lpwstr>
  </property>
  <property fmtid="{D5CDD505-2E9C-101B-9397-08002B2CF9AE}" pid="10" name="AuthorIds_UIVersion_2048">
    <vt:lpwstr>65</vt:lpwstr>
  </property>
</Properties>
</file>